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8" r:id="rId4"/>
    <p:sldId id="259" r:id="rId5"/>
    <p:sldId id="260" r:id="rId6"/>
    <p:sldId id="261" r:id="rId7"/>
    <p:sldId id="262" r:id="rId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p:scale>
          <a:sx n="76" d="100"/>
          <a:sy n="76" d="100"/>
        </p:scale>
        <p:origin x="-1170" y="-192"/>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0" name="Right Triangle 9"/>
          <p:cNvSpPr/>
          <p:nvPr/>
        </p:nvSpPr>
        <p:spPr>
          <a:xfrm>
            <a:off x="-2" y="4664147"/>
            <a:ext cx="9151089" cy="0"/>
          </a:xfrm>
          <a:prstGeom prst="rtTriangle">
            <a:avLst/>
          </a:prstGeom>
          <a:gradFill flip="none" rotWithShape="1">
            <a:gsLst>
              <a:gs pos="0">
                <a:schemeClr val="accent1">
                  <a:shade val="35000"/>
                  <a:satMod val="170000"/>
                  <a:alpha val="100000"/>
                </a:schemeClr>
              </a:gs>
              <a:gs pos="55000">
                <a:schemeClr val="accent1">
                  <a:tint val="90000"/>
                  <a:satMod val="150000"/>
                  <a:alpha val="100000"/>
                </a:schemeClr>
              </a:gs>
              <a:gs pos="100000">
                <a:schemeClr val="accent1">
                  <a:shade val="35000"/>
                  <a:satMod val="170000"/>
                  <a:alpha val="100000"/>
                </a:schemeClr>
              </a:gs>
            </a:gsLst>
            <a:lin ang="3000000" scaled="1"/>
            <a:tileRect/>
          </a:gradFill>
          <a:ln w="127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9" name="Title 8"/>
          <p:cNvSpPr>
            <a:spLocks noGrp="1"/>
          </p:cNvSpPr>
          <p:nvPr>
            <p:ph type="ctrTitle"/>
          </p:nvPr>
        </p:nvSpPr>
        <p:spPr>
          <a:xfrm>
            <a:off x="685800" y="1752601"/>
            <a:ext cx="7772400" cy="1829761"/>
          </a:xfrm>
        </p:spPr>
        <p:txBody>
          <a:bodyPr vert="horz" anchor="b">
            <a:normAutofit/>
            <a:scene3d>
              <a:camera prst="orthographicFront"/>
              <a:lightRig rig="soft" dir="t"/>
            </a:scene3d>
            <a:sp3d prstMaterial="softEdge">
              <a:bevelT w="25400" h="25400"/>
            </a:sp3d>
          </a:bodyPr>
          <a:lstStyle>
            <a:lvl1pPr algn="r">
              <a:defRPr sz="4800" b="1">
                <a:solidFill>
                  <a:schemeClr val="tx2"/>
                </a:solidFill>
                <a:effectLst>
                  <a:outerShdw blurRad="31750" dist="25400" dir="5400000" algn="tl" rotWithShape="0">
                    <a:srgbClr val="000000">
                      <a:alpha val="25000"/>
                    </a:srgbClr>
                  </a:outerShdw>
                </a:effectLst>
              </a:defRPr>
            </a:lvl1pPr>
            <a:extLst/>
          </a:lstStyle>
          <a:p>
            <a:r>
              <a:rPr kumimoji="0" lang="en-US" smtClean="0"/>
              <a:t>Click to edit Master title style</a:t>
            </a:r>
            <a:endParaRPr kumimoji="0" lang="en-US"/>
          </a:p>
        </p:txBody>
      </p:sp>
      <p:sp>
        <p:nvSpPr>
          <p:cNvPr id="17" name="Subtitle 16"/>
          <p:cNvSpPr>
            <a:spLocks noGrp="1"/>
          </p:cNvSpPr>
          <p:nvPr>
            <p:ph type="subTitle" idx="1"/>
          </p:nvPr>
        </p:nvSpPr>
        <p:spPr>
          <a:xfrm>
            <a:off x="685800" y="3611607"/>
            <a:ext cx="7772400" cy="1199704"/>
          </a:xfrm>
        </p:spPr>
        <p:txBody>
          <a:bodyPr lIns="45720" rIns="45720"/>
          <a:lstStyle>
            <a:lvl1pPr marL="0" marR="64008" indent="0" algn="r">
              <a:buNone/>
              <a:defRPr>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smtClean="0"/>
              <a:t>Click to edit Master subtitle style</a:t>
            </a:r>
            <a:endParaRPr kumimoji="0" lang="en-US"/>
          </a:p>
        </p:txBody>
      </p:sp>
      <p:grpSp>
        <p:nvGrpSpPr>
          <p:cNvPr id="2" name="Group 1"/>
          <p:cNvGrpSpPr/>
          <p:nvPr/>
        </p:nvGrpSpPr>
        <p:grpSpPr>
          <a:xfrm>
            <a:off x="-3765" y="4953000"/>
            <a:ext cx="9147765" cy="1912088"/>
            <a:chOff x="-3765" y="4832896"/>
            <a:chExt cx="9147765" cy="2032192"/>
          </a:xfrm>
        </p:grpSpPr>
        <p:sp>
          <p:nvSpPr>
            <p:cNvPr id="7" name="Freeform 6"/>
            <p:cNvSpPr>
              <a:spLocks/>
            </p:cNvSpPr>
            <p:nvPr/>
          </p:nvSpPr>
          <p:spPr bwMode="auto">
            <a:xfrm>
              <a:off x="1687513" y="4832896"/>
              <a:ext cx="7456487" cy="518816"/>
            </a:xfrm>
            <a:custGeom>
              <a:avLst>
                <a:gd name="A1" fmla="val 0"/>
                <a:gd name="A2" fmla="val 0"/>
                <a:gd name="A3" fmla="val 0"/>
                <a:gd name="A4" fmla="val 0"/>
                <a:gd name="A5" fmla="val 0"/>
                <a:gd name="A6" fmla="val 0"/>
                <a:gd name="A7" fmla="val 0"/>
                <a:gd name="A8" fmla="val 0"/>
              </a:avLst>
              <a:gdLst/>
              <a:ahLst/>
              <a:cxnLst>
                <a:cxn ang="0">
                  <a:pos x="4697" y="0"/>
                </a:cxn>
                <a:cxn ang="0">
                  <a:pos x="4697" y="367"/>
                </a:cxn>
                <a:cxn ang="0">
                  <a:pos x="0" y="218"/>
                </a:cxn>
                <a:cxn ang="0">
                  <a:pos x="4697" y="0"/>
                </a:cxn>
              </a:cxnLst>
              <a:rect l="0" t="0" r="0" b="0"/>
              <a:pathLst>
                <a:path w="4697" h="367">
                  <a:moveTo>
                    <a:pt x="4697" y="0"/>
                  </a:moveTo>
                  <a:lnTo>
                    <a:pt x="4697" y="367"/>
                  </a:lnTo>
                  <a:lnTo>
                    <a:pt x="0" y="218"/>
                  </a:lnTo>
                  <a:lnTo>
                    <a:pt x="4697" y="0"/>
                  </a:lnTo>
                  <a:close/>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8" name="Freeform 7"/>
            <p:cNvSpPr>
              <a:spLocks/>
            </p:cNvSpPr>
            <p:nvPr/>
          </p:nvSpPr>
          <p:spPr bwMode="auto">
            <a:xfrm>
              <a:off x="35443" y="5135526"/>
              <a:ext cx="9108557"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0" y="0"/>
                  </a:moveTo>
                  <a:lnTo>
                    <a:pt x="5760" y="0"/>
                  </a:lnTo>
                  <a:lnTo>
                    <a:pt x="5760" y="528"/>
                  </a:lnTo>
                  <a:lnTo>
                    <a:pt x="48" y="0"/>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1" name="Freeform 10"/>
            <p:cNvSpPr>
              <a:spLocks/>
            </p:cNvSpPr>
            <p:nvPr/>
          </p:nvSpPr>
          <p:spPr bwMode="auto">
            <a:xfrm>
              <a:off x="0" y="4883888"/>
              <a:ext cx="9144000" cy="1981200"/>
            </a:xfrm>
            <a:custGeom>
              <a:avLst>
                <a:gd name="A1" fmla="val 0"/>
                <a:gd name="A2" fmla="val 0"/>
                <a:gd name="A3" fmla="val 0"/>
                <a:gd name="A4" fmla="val 0"/>
                <a:gd name="A5" fmla="val 0"/>
                <a:gd name="A6" fmla="val 0"/>
                <a:gd name="A7" fmla="val 0"/>
                <a:gd name="A8" fmla="val 0"/>
              </a:avLst>
              <a:gdLst/>
              <a:ahLst/>
              <a:cxnLst>
                <a:cxn ang="0">
                  <a:pos x="0" y="0"/>
                </a:cxn>
                <a:cxn ang="0">
                  <a:pos x="0" y="1248"/>
                </a:cxn>
                <a:cxn ang="0">
                  <a:pos x="5760" y="1248"/>
                </a:cxn>
                <a:cxn ang="0">
                  <a:pos x="5760" y="528"/>
                </a:cxn>
                <a:cxn ang="0">
                  <a:pos x="0" y="0"/>
                </a:cxn>
              </a:cxnLst>
              <a:rect l="0" t="0" r="0" b="0"/>
              <a:pathLst>
                <a:path w="5760" h="1248">
                  <a:moveTo>
                    <a:pt x="0" y="0"/>
                  </a:moveTo>
                  <a:lnTo>
                    <a:pt x="0" y="1248"/>
                  </a:lnTo>
                  <a:lnTo>
                    <a:pt x="5760" y="1248"/>
                  </a:lnTo>
                  <a:lnTo>
                    <a:pt x="5760" y="528"/>
                  </a:lnTo>
                  <a:lnTo>
                    <a:pt x="0" y="0"/>
                  </a:lnTo>
                  <a:close/>
                </a:path>
              </a:pathLst>
            </a:custGeom>
            <a:blipFill>
              <a:blip r:embed="rId2">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2" name="Straight Connector 11"/>
            <p:cNvCxnSpPr/>
            <p:nvPr/>
          </p:nvCxnSpPr>
          <p:spPr>
            <a:xfrm>
              <a:off x="-3765" y="4880373"/>
              <a:ext cx="9147765" cy="83994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grpSp>
      <p:sp>
        <p:nvSpPr>
          <p:cNvPr id="30" name="Date Placeholder 29"/>
          <p:cNvSpPr>
            <a:spLocks noGrp="1"/>
          </p:cNvSpPr>
          <p:nvPr>
            <p:ph type="dt" sz="half" idx="10"/>
          </p:nvPr>
        </p:nvSpPr>
        <p:spPr/>
        <p:txBody>
          <a:bodyPr/>
          <a:lstStyle>
            <a:lvl1pPr>
              <a:defRPr>
                <a:solidFill>
                  <a:srgbClr val="FFFFFF"/>
                </a:solidFill>
              </a:defRPr>
            </a:lvl1pPr>
            <a:extLst/>
          </a:lstStyle>
          <a:p>
            <a:fld id="{4408E1E1-62A6-48B5-8516-D179ED2458F9}" type="datetimeFigureOut">
              <a:rPr lang="en-US" smtClean="0"/>
              <a:t>11/6/2017</a:t>
            </a:fld>
            <a:endParaRPr lang="en-US"/>
          </a:p>
        </p:txBody>
      </p:sp>
      <p:sp>
        <p:nvSpPr>
          <p:cNvPr id="19" name="Footer Placeholder 18"/>
          <p:cNvSpPr>
            <a:spLocks noGrp="1"/>
          </p:cNvSpPr>
          <p:nvPr>
            <p:ph type="ftr" sz="quarter" idx="11"/>
          </p:nvPr>
        </p:nvSpPr>
        <p:spPr/>
        <p:txBody>
          <a:bodyPr/>
          <a:lstStyle>
            <a:lvl1pPr>
              <a:defRPr>
                <a:solidFill>
                  <a:schemeClr val="accent1">
                    <a:tint val="20000"/>
                  </a:schemeClr>
                </a:solidFill>
              </a:defRPr>
            </a:lvl1pPr>
            <a:extLst/>
          </a:lstStyle>
          <a:p>
            <a:endParaRPr lang="en-US"/>
          </a:p>
        </p:txBody>
      </p:sp>
      <p:sp>
        <p:nvSpPr>
          <p:cNvPr id="27" name="Slide Number Placeholder 26"/>
          <p:cNvSpPr>
            <a:spLocks noGrp="1"/>
          </p:cNvSpPr>
          <p:nvPr>
            <p:ph type="sldNum" sz="quarter" idx="12"/>
          </p:nvPr>
        </p:nvSpPr>
        <p:spPr/>
        <p:txBody>
          <a:bodyPr/>
          <a:lstStyle>
            <a:lvl1pPr>
              <a:defRPr>
                <a:solidFill>
                  <a:srgbClr val="FFFFFF"/>
                </a:solidFill>
              </a:defRPr>
            </a:lvl1pPr>
            <a:extLst/>
          </a:lstStyle>
          <a:p>
            <a:fld id="{EE740063-1535-4FB1-A9F7-CE42F090FB33}" type="slidenum">
              <a:rPr lang="en-US" smtClean="0"/>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4408E1E1-62A6-48B5-8516-D179ED2458F9}" type="datetimeFigureOut">
              <a:rPr lang="en-US" smtClean="0"/>
              <a:t>11/6/2017</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EE740063-1535-4FB1-A9F7-CE42F090FB33}" type="slidenum">
              <a:rPr lang="en-US" smtClean="0"/>
              <a:t>‹#›</a:t>
            </a:fld>
            <a:endParaRPr lang="en-US"/>
          </a:p>
        </p:txBody>
      </p:sp>
      <p:sp>
        <p:nvSpPr>
          <p:cNvPr id="7" name="Title 6"/>
          <p:cNvSpPr>
            <a:spLocks noGrp="1"/>
          </p:cNvSpPr>
          <p:nvPr>
            <p:ph type="title"/>
          </p:nvPr>
        </p:nvSpPr>
        <p:spPr/>
        <p:txBody>
          <a:bodyPr rtlCol="0"/>
          <a:lstStyle>
            <a:extLst/>
          </a:lstStyle>
          <a:p>
            <a:r>
              <a:rPr kumimoji="0" lang="en-US" smtClean="0"/>
              <a:t>Click to edit Master title style</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76" y="1059712"/>
            <a:ext cx="7772400" cy="1828800"/>
          </a:xfrm>
        </p:spPr>
        <p:txBody>
          <a:bodyPr vert="horz" anchor="b">
            <a:normAutofit/>
            <a:scene3d>
              <a:camera prst="orthographicFront"/>
              <a:lightRig rig="soft" dir="t"/>
            </a:scene3d>
            <a:sp3d prstMaterial="softEdge">
              <a:bevelT w="25400" h="25400"/>
            </a:sp3d>
          </a:bodyPr>
          <a:lstStyle>
            <a:lvl1pPr algn="r">
              <a:buNone/>
              <a:defRPr sz="4800" b="1" cap="none" baseline="0">
                <a:effectLst>
                  <a:outerShdw blurRad="31750" dist="25400" dir="5400000" algn="tl" rotWithShape="0">
                    <a:srgbClr val="000000">
                      <a:alpha val="25000"/>
                    </a:srgbClr>
                  </a:outerShdw>
                </a:effectLst>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3922713" y="2931712"/>
            <a:ext cx="4572000" cy="1454888"/>
          </a:xfrm>
        </p:spPr>
        <p:txBody>
          <a:bodyPr lIns="91440" rIns="91440" anchor="t"/>
          <a:lstStyle>
            <a:lvl1pPr marL="0" indent="0" algn="l">
              <a:buNone/>
              <a:defRPr sz="23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extLst/>
          </a:lstStyle>
          <a:p>
            <a:fld id="{4408E1E1-62A6-48B5-8516-D179ED2458F9}" type="datetimeFigureOut">
              <a:rPr lang="en-US" smtClean="0"/>
              <a:t>11/6/2017</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EE740063-1535-4FB1-A9F7-CE42F090FB33}" type="slidenum">
              <a:rPr lang="en-US" smtClean="0"/>
              <a:t>‹#›</a:t>
            </a:fld>
            <a:endParaRPr lang="en-US"/>
          </a:p>
        </p:txBody>
      </p:sp>
      <p:sp>
        <p:nvSpPr>
          <p:cNvPr id="7" name="Chevron 6"/>
          <p:cNvSpPr/>
          <p:nvPr/>
        </p:nvSpPr>
        <p:spPr>
          <a:xfrm>
            <a:off x="3636680"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
        <p:nvSpPr>
          <p:cNvPr id="8" name="Chevron 7"/>
          <p:cNvSpPr/>
          <p:nvPr/>
        </p:nvSpPr>
        <p:spPr>
          <a:xfrm>
            <a:off x="3450264"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4408E1E1-62A6-48B5-8516-D179ED2458F9}" type="datetimeFigureOut">
              <a:rPr lang="en-US" smtClean="0"/>
              <a:t>11/6/2017</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EE740063-1535-4FB1-A9F7-CE42F090FB33}" type="slidenum">
              <a:rPr lang="en-US" smtClean="0"/>
              <a:t>‹#›</a:t>
            </a:fld>
            <a:endParaRPr lang="en-US"/>
          </a:p>
        </p:txBody>
      </p:sp>
      <p:sp>
        <p:nvSpPr>
          <p:cNvPr id="8" name="Title 7"/>
          <p:cNvSpPr>
            <a:spLocks noGrp="1"/>
          </p:cNvSpPr>
          <p:nvPr>
            <p:ph type="title"/>
          </p:nvPr>
        </p:nvSpPr>
        <p:spPr/>
        <p:txBody>
          <a:bodyPr rtlCol="0"/>
          <a:lstStyle>
            <a:extLst/>
          </a:lstStyle>
          <a:p>
            <a:r>
              <a:rPr kumimoji="0" lang="en-US" smtClean="0"/>
              <a:t>Click to edit Master title style</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8229600" cy="1143000"/>
          </a:xfrm>
        </p:spPr>
        <p:txBody>
          <a:bodyPr anchor="ctr"/>
          <a:lstStyle>
            <a:lvl1pPr>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5410200"/>
            <a:ext cx="4040188"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6" y="5410200"/>
            <a:ext cx="4041775"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1444294"/>
            <a:ext cx="4040188" cy="3941763"/>
          </a:xfrm>
          <a:ln>
            <a:noFill/>
            <a:prstDash val="sysDash"/>
            <a:miter lim="800000"/>
          </a:ln>
        </p:spPr>
        <p:txBody>
          <a:bodyPr/>
          <a:lstStyle>
            <a:lvl1pPr>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1444294"/>
            <a:ext cx="4041775" cy="3941763"/>
          </a:xfrm>
          <a:ln>
            <a:noFill/>
            <a:prstDash val="sysDash"/>
            <a:miter lim="800000"/>
          </a:ln>
        </p:spPr>
        <p:txBody>
          <a:bodyPr/>
          <a:lstStyle>
            <a:lvl1pPr>
              <a:spcBef>
                <a:spcPts val="0"/>
              </a:spcBef>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extLst/>
          </a:lstStyle>
          <a:p>
            <a:fld id="{4408E1E1-62A6-48B5-8516-D179ED2458F9}" type="datetimeFigureOut">
              <a:rPr lang="en-US" smtClean="0"/>
              <a:t>11/6/2017</a:t>
            </a:fld>
            <a:endParaRPr lang="en-US"/>
          </a:p>
        </p:txBody>
      </p:sp>
      <p:sp>
        <p:nvSpPr>
          <p:cNvPr id="8" name="Footer Placeholder 7"/>
          <p:cNvSpPr>
            <a:spLocks noGrp="1"/>
          </p:cNvSpPr>
          <p:nvPr>
            <p:ph type="ftr" sz="quarter" idx="11"/>
          </p:nvPr>
        </p:nvSpPr>
        <p:spPr/>
        <p:txBody>
          <a:bodyPr/>
          <a:lstStyle>
            <a:extLst/>
          </a:lstStyle>
          <a:p>
            <a:endParaRPr lang="en-US"/>
          </a:p>
        </p:txBody>
      </p:sp>
      <p:sp>
        <p:nvSpPr>
          <p:cNvPr id="9" name="Slide Number Placeholder 8"/>
          <p:cNvSpPr>
            <a:spLocks noGrp="1"/>
          </p:cNvSpPr>
          <p:nvPr>
            <p:ph type="sldNum" sz="quarter" idx="12"/>
          </p:nvPr>
        </p:nvSpPr>
        <p:spPr/>
        <p:txBody>
          <a:bodyPr/>
          <a:lstStyle>
            <a:extLst/>
          </a:lstStyle>
          <a:p>
            <a:fld id="{EE740063-1535-4FB1-A9F7-CE42F090FB33}"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extLst/>
          </a:lstStyle>
          <a:p>
            <a:fld id="{4408E1E1-62A6-48B5-8516-D179ED2458F9}" type="datetimeFigureOut">
              <a:rPr lang="en-US" smtClean="0"/>
              <a:t>11/6/2017</a:t>
            </a:fld>
            <a:endParaRPr lang="en-US"/>
          </a:p>
        </p:txBody>
      </p:sp>
      <p:sp>
        <p:nvSpPr>
          <p:cNvPr id="4" name="Footer Placeholder 3"/>
          <p:cNvSpPr>
            <a:spLocks noGrp="1"/>
          </p:cNvSpPr>
          <p:nvPr>
            <p:ph type="ftr" sz="quarter" idx="11"/>
          </p:nvPr>
        </p:nvSpPr>
        <p:spPr/>
        <p:txBody>
          <a:bodyPr/>
          <a:lstStyle>
            <a:extLst/>
          </a:lstStyle>
          <a:p>
            <a:endParaRPr lang="en-US"/>
          </a:p>
        </p:txBody>
      </p:sp>
      <p:sp>
        <p:nvSpPr>
          <p:cNvPr id="5" name="Slide Number Placeholder 4"/>
          <p:cNvSpPr>
            <a:spLocks noGrp="1"/>
          </p:cNvSpPr>
          <p:nvPr>
            <p:ph type="sldNum" sz="quarter" idx="12"/>
          </p:nvPr>
        </p:nvSpPr>
        <p:spPr/>
        <p:txBody>
          <a:bodyPr/>
          <a:lstStyle>
            <a:extLst/>
          </a:lstStyle>
          <a:p>
            <a:fld id="{EE740063-1535-4FB1-A9F7-CE42F090FB33}" type="slidenum">
              <a:rPr lang="en-US" smtClean="0"/>
              <a:t>‹#›</a:t>
            </a:fld>
            <a:endParaRPr lang="en-US"/>
          </a:p>
        </p:txBody>
      </p:sp>
      <p:sp>
        <p:nvSpPr>
          <p:cNvPr id="6" name="Title 5"/>
          <p:cNvSpPr>
            <a:spLocks noGrp="1"/>
          </p:cNvSpPr>
          <p:nvPr>
            <p:ph type="title"/>
          </p:nvPr>
        </p:nvSpPr>
        <p:spPr/>
        <p:txBody>
          <a:bodyPr rtlCol="0"/>
          <a:lstStyle>
            <a:extLst/>
          </a:lstStyle>
          <a:p>
            <a:r>
              <a:rPr kumimoji="0" lang="en-US" smtClean="0"/>
              <a:t>Click to edit Master title style</a:t>
            </a:r>
            <a:endParaRPr kumimoji="0"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extLst/>
          </a:lstStyle>
          <a:p>
            <a:fld id="{4408E1E1-62A6-48B5-8516-D179ED2458F9}" type="datetimeFigureOut">
              <a:rPr lang="en-US" smtClean="0"/>
              <a:t>11/6/2017</a:t>
            </a:fld>
            <a:endParaRPr lang="en-US"/>
          </a:p>
        </p:txBody>
      </p:sp>
      <p:sp>
        <p:nvSpPr>
          <p:cNvPr id="3" name="Footer Placeholder 2"/>
          <p:cNvSpPr>
            <a:spLocks noGrp="1"/>
          </p:cNvSpPr>
          <p:nvPr>
            <p:ph type="ftr" sz="quarter" idx="11"/>
          </p:nvPr>
        </p:nvSpPr>
        <p:spPr/>
        <p:txBody>
          <a:bodyPr/>
          <a:lstStyle>
            <a:extLst/>
          </a:lstStyle>
          <a:p>
            <a:endParaRPr lang="en-US"/>
          </a:p>
        </p:txBody>
      </p:sp>
      <p:sp>
        <p:nvSpPr>
          <p:cNvPr id="4" name="Slide Number Placeholder 3"/>
          <p:cNvSpPr>
            <a:spLocks noGrp="1"/>
          </p:cNvSpPr>
          <p:nvPr>
            <p:ph type="sldNum" sz="quarter" idx="12"/>
          </p:nvPr>
        </p:nvSpPr>
        <p:spPr/>
        <p:txBody>
          <a:bodyPr/>
          <a:lstStyle>
            <a:extLst/>
          </a:lstStyle>
          <a:p>
            <a:fld id="{EE740063-1535-4FB1-A9F7-CE42F090FB33}"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14400" y="4876800"/>
            <a:ext cx="7481776" cy="457200"/>
          </a:xfrm>
        </p:spPr>
        <p:txBody>
          <a:bodyPr vert="horz" anchor="t">
            <a:noAutofit/>
            <a:sp3d prstMaterial="softEdge">
              <a:bevelT w="0" h="0"/>
            </a:sp3d>
          </a:bodyPr>
          <a:lstStyle>
            <a:lvl1pPr algn="r">
              <a:buNone/>
              <a:defRPr sz="2500" b="0">
                <a:solidFill>
                  <a:schemeClr val="accent1"/>
                </a:solidFill>
                <a:effectLst/>
              </a:defRPr>
            </a:lvl1pPr>
            <a:extLst/>
          </a:lstStyle>
          <a:p>
            <a:r>
              <a:rPr kumimoji="0" lang="en-US" smtClean="0"/>
              <a:t>Click to edit Master title style</a:t>
            </a:r>
            <a:endParaRPr kumimoji="0" lang="en-US"/>
          </a:p>
        </p:txBody>
      </p:sp>
      <p:sp>
        <p:nvSpPr>
          <p:cNvPr id="3" name="Text Placeholder 2"/>
          <p:cNvSpPr>
            <a:spLocks noGrp="1"/>
          </p:cNvSpPr>
          <p:nvPr>
            <p:ph type="body" idx="2"/>
          </p:nvPr>
        </p:nvSpPr>
        <p:spPr>
          <a:xfrm>
            <a:off x="4419600" y="5355102"/>
            <a:ext cx="3974592" cy="914400"/>
          </a:xfrm>
        </p:spPr>
        <p:txBody>
          <a:bodyPr/>
          <a:lstStyle>
            <a:lvl1pPr marL="0" indent="0" algn="r">
              <a:buNone/>
              <a:defRPr sz="1600"/>
            </a:lvl1pPr>
            <a:lvl2pPr>
              <a:buNone/>
              <a:defRPr sz="1200"/>
            </a:lvl2pPr>
            <a:lvl3pPr>
              <a:buNone/>
              <a:defRPr sz="1000"/>
            </a:lvl3pPr>
            <a:lvl4pPr>
              <a:buNone/>
              <a:defRPr sz="900"/>
            </a:lvl4pPr>
            <a:lvl5pPr>
              <a:buNone/>
              <a:defRPr sz="900"/>
            </a:lvl5pPr>
            <a:extLst/>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914400" y="274320"/>
            <a:ext cx="7479792" cy="4572000"/>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a:xfrm>
            <a:off x="6727032" y="6407944"/>
            <a:ext cx="1920240" cy="365760"/>
          </a:xfrm>
        </p:spPr>
        <p:txBody>
          <a:bodyPr/>
          <a:lstStyle>
            <a:extLst/>
          </a:lstStyle>
          <a:p>
            <a:fld id="{4408E1E1-62A6-48B5-8516-D179ED2458F9}" type="datetimeFigureOut">
              <a:rPr lang="en-US" smtClean="0"/>
              <a:t>11/6/2017</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EE740063-1535-4FB1-A9F7-CE42F090FB33}" type="slidenum">
              <a:rPr lang="en-US" smtClean="0"/>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1141232" y="5443402"/>
            <a:ext cx="7162800" cy="648232"/>
          </a:xfrm>
          <a:noFill/>
        </p:spPr>
        <p:txBody>
          <a:bodyPr lIns="91440" tIns="0" rIns="91440" anchor="t"/>
          <a:lstStyle>
            <a:lvl1pPr marL="0" marR="18288" indent="0" algn="r">
              <a:buNone/>
              <a:defRPr sz="1400"/>
            </a:lvl1pPr>
            <a:lvl2pPr>
              <a:defRPr sz="1200"/>
            </a:lvl2pPr>
            <a:lvl3pPr>
              <a:defRPr sz="1000"/>
            </a:lvl3pPr>
            <a:lvl4pPr>
              <a:defRPr sz="900"/>
            </a:lvl4pPr>
            <a:lvl5pPr>
              <a:defRPr sz="900"/>
            </a:lvl5pPr>
            <a:extLst/>
          </a:lstStyle>
          <a:p>
            <a:pPr lvl="0" eaLnBrk="1" latinLnBrk="0" hangingPunct="1"/>
            <a:r>
              <a:rPr kumimoji="0" lang="en-US" smtClean="0"/>
              <a:t>Click to edit Master text styles</a:t>
            </a:r>
          </a:p>
        </p:txBody>
      </p:sp>
      <p:sp>
        <p:nvSpPr>
          <p:cNvPr id="3" name="Picture Placeholder 2"/>
          <p:cNvSpPr>
            <a:spLocks noGrp="1"/>
          </p:cNvSpPr>
          <p:nvPr>
            <p:ph type="pic" idx="1"/>
          </p:nvPr>
        </p:nvSpPr>
        <p:spPr>
          <a:xfrm>
            <a:off x="228600" y="189968"/>
            <a:ext cx="8686800" cy="4389120"/>
          </a:xfrm>
          <a:prstGeom prst="rect">
            <a:avLst/>
          </a:prstGeom>
          <a:solidFill>
            <a:schemeClr val="bg2"/>
          </a:solidFill>
          <a:ln>
            <a:solidFill>
              <a:schemeClr val="bg1"/>
            </a:solidFill>
          </a:ln>
          <a:effectLst>
            <a:innerShdw blurRad="95250">
              <a:srgbClr val="000000"/>
            </a:innerShdw>
          </a:effectLst>
        </p:spPr>
        <p:txBody>
          <a:bodyPr/>
          <a:lstStyle>
            <a:lvl1pPr marL="0" indent="0">
              <a:buNone/>
              <a:defRPr sz="3200"/>
            </a:lvl1pPr>
            <a:extLst/>
          </a:lstStyle>
          <a:p>
            <a:r>
              <a:rPr kumimoji="0" lang="en-US" smtClean="0"/>
              <a:t>Click icon to add picture</a:t>
            </a:r>
            <a:endParaRPr kumimoji="0" lang="en-US" dirty="0"/>
          </a:p>
        </p:txBody>
      </p:sp>
      <p:sp>
        <p:nvSpPr>
          <p:cNvPr id="5" name="Date Placeholder 4"/>
          <p:cNvSpPr>
            <a:spLocks noGrp="1"/>
          </p:cNvSpPr>
          <p:nvPr>
            <p:ph type="dt" sz="half" idx="10"/>
          </p:nvPr>
        </p:nvSpPr>
        <p:spPr/>
        <p:txBody>
          <a:bodyPr/>
          <a:lstStyle>
            <a:lvl1pPr>
              <a:defRPr>
                <a:solidFill>
                  <a:schemeClr val="tx1"/>
                </a:solidFill>
              </a:defRPr>
            </a:lvl1pPr>
            <a:extLst/>
          </a:lstStyle>
          <a:p>
            <a:fld id="{4408E1E1-62A6-48B5-8516-D179ED2458F9}" type="datetimeFigureOut">
              <a:rPr lang="en-US" smtClean="0"/>
              <a:t>11/6/2017</a:t>
            </a:fld>
            <a:endParaRPr lang="en-US"/>
          </a:p>
        </p:txBody>
      </p:sp>
      <p:sp>
        <p:nvSpPr>
          <p:cNvPr id="6" name="Footer Placeholder 5"/>
          <p:cNvSpPr>
            <a:spLocks noGrp="1"/>
          </p:cNvSpPr>
          <p:nvPr>
            <p:ph type="ftr" sz="quarter" idx="11"/>
          </p:nvPr>
        </p:nvSpPr>
        <p:spPr>
          <a:xfrm>
            <a:off x="4380072" y="6407944"/>
            <a:ext cx="2350681" cy="365125"/>
          </a:xfrm>
        </p:spPr>
        <p:txBody>
          <a:bodyPr/>
          <a:lstStyle>
            <a:lvl1pPr>
              <a:defRPr>
                <a:solidFill>
                  <a:schemeClr val="tx1"/>
                </a:solidFill>
              </a:defRPr>
            </a:lvl1pPr>
            <a:extLst/>
          </a:lstStyle>
          <a:p>
            <a:endParaRPr lang="en-US"/>
          </a:p>
        </p:txBody>
      </p:sp>
      <p:sp>
        <p:nvSpPr>
          <p:cNvPr id="7" name="Slide Number Placeholder 6"/>
          <p:cNvSpPr>
            <a:spLocks noGrp="1"/>
          </p:cNvSpPr>
          <p:nvPr>
            <p:ph type="sldNum" sz="quarter" idx="12"/>
          </p:nvPr>
        </p:nvSpPr>
        <p:spPr/>
        <p:txBody>
          <a:bodyPr/>
          <a:lstStyle>
            <a:lvl1pPr>
              <a:defRPr>
                <a:solidFill>
                  <a:schemeClr val="tx1"/>
                </a:solidFill>
              </a:defRPr>
            </a:lvl1pPr>
            <a:extLst/>
          </a:lstStyle>
          <a:p>
            <a:fld id="{EE740063-1535-4FB1-A9F7-CE42F090FB33}" type="slidenum">
              <a:rPr lang="en-US" smtClean="0"/>
              <a:t>‹#›</a:t>
            </a:fld>
            <a:endParaRPr lang="en-US"/>
          </a:p>
        </p:txBody>
      </p:sp>
      <p:sp>
        <p:nvSpPr>
          <p:cNvPr id="2" name="Title 1"/>
          <p:cNvSpPr>
            <a:spLocks noGrp="1"/>
          </p:cNvSpPr>
          <p:nvPr>
            <p:ph type="title"/>
          </p:nvPr>
        </p:nvSpPr>
        <p:spPr>
          <a:xfrm>
            <a:off x="228600" y="4865122"/>
            <a:ext cx="8075432" cy="562672"/>
          </a:xfrm>
          <a:noFill/>
        </p:spPr>
        <p:txBody>
          <a:bodyPr anchor="t">
            <a:sp3d prstMaterial="softEdge"/>
          </a:bodyPr>
          <a:lstStyle>
            <a:lvl1pPr marR="0" algn="r">
              <a:buNone/>
              <a:defRPr sz="3000" b="0">
                <a:solidFill>
                  <a:schemeClr val="accent1"/>
                </a:solidFill>
                <a:effectLst>
                  <a:outerShdw blurRad="50800" dist="25000" dir="5400000" algn="t" rotWithShape="0">
                    <a:prstClr val="black">
                      <a:alpha val="45000"/>
                    </a:prstClr>
                  </a:outerShdw>
                </a:effectLst>
              </a:defRPr>
            </a:lvl1pPr>
            <a:extLst/>
          </a:lstStyle>
          <a:p>
            <a:r>
              <a:rPr kumimoji="0" lang="en-US" smtClean="0"/>
              <a:t>Click to edit Master title style</a:t>
            </a:r>
            <a:endParaRPr kumimoji="0" lang="en-US"/>
          </a:p>
        </p:txBody>
      </p:sp>
      <p:sp>
        <p:nvSpPr>
          <p:cNvPr id="8" name="Freeform 7"/>
          <p:cNvSpPr>
            <a:spLocks/>
          </p:cNvSpPr>
          <p:nvPr/>
        </p:nvSpPr>
        <p:spPr bwMode="auto">
          <a:xfrm>
            <a:off x="499273" y="5944936"/>
            <a:ext cx="4940624" cy="921076"/>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9" name="Freeform 8"/>
          <p:cNvSpPr>
            <a:spLocks/>
          </p:cNvSpPr>
          <p:nvPr/>
        </p:nvSpPr>
        <p:spPr bwMode="auto">
          <a:xfrm>
            <a:off x="485717" y="5939011"/>
            <a:ext cx="3690451"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0" name="Right Triangle 9"/>
          <p:cNvSpPr>
            <a:spLocks/>
          </p:cNvSpPr>
          <p:nvPr/>
        </p:nvSpPr>
        <p:spPr bwMode="auto">
          <a:xfrm>
            <a:off x="-6042" y="5791253"/>
            <a:ext cx="3402314" cy="1080868"/>
          </a:xfrm>
          <a:prstGeom prst="rtTriangle">
            <a:avLst/>
          </a:prstGeom>
          <a:blipFill>
            <a:blip r:embed="rId2">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1" name="Straight Connector 10"/>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12" name="Chevron 11"/>
          <p:cNvSpPr/>
          <p:nvPr/>
        </p:nvSpPr>
        <p:spPr>
          <a:xfrm>
            <a:off x="8664112"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
        <p:nvSpPr>
          <p:cNvPr id="13" name="Chevron 12"/>
          <p:cNvSpPr/>
          <p:nvPr/>
        </p:nvSpPr>
        <p:spPr>
          <a:xfrm>
            <a:off x="8477696"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1481329"/>
            <a:ext cx="8229600" cy="4386071"/>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4408E1E1-62A6-48B5-8516-D179ED2458F9}" type="datetimeFigureOut">
              <a:rPr lang="en-US" smtClean="0"/>
              <a:t>11/6/2017</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EE740063-1535-4FB1-A9F7-CE42F090FB33}"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44013" y="274640"/>
            <a:ext cx="1777470" cy="5592761"/>
          </a:xfrm>
        </p:spPr>
        <p:txBody>
          <a:bodyPr vert="eaVert"/>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41"/>
            <a:ext cx="6324600" cy="5592760"/>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4408E1E1-62A6-48B5-8516-D179ED2458F9}" type="datetimeFigureOut">
              <a:rPr lang="en-US" smtClean="0"/>
              <a:t>11/6/2017</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EE740063-1535-4FB1-A9F7-CE42F090FB33}"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13" name="Freeform 12"/>
          <p:cNvSpPr>
            <a:spLocks/>
          </p:cNvSpPr>
          <p:nvPr/>
        </p:nvSpPr>
        <p:spPr bwMode="auto">
          <a:xfrm>
            <a:off x="499273" y="5944936"/>
            <a:ext cx="4940624" cy="921076"/>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2" name="Freeform 11"/>
          <p:cNvSpPr>
            <a:spLocks/>
          </p:cNvSpPr>
          <p:nvPr/>
        </p:nvSpPr>
        <p:spPr bwMode="auto">
          <a:xfrm>
            <a:off x="485717" y="5939011"/>
            <a:ext cx="3690451"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4" name="Right Triangle 13"/>
          <p:cNvSpPr>
            <a:spLocks/>
          </p:cNvSpPr>
          <p:nvPr/>
        </p:nvSpPr>
        <p:spPr bwMode="auto">
          <a:xfrm>
            <a:off x="-6042" y="5791253"/>
            <a:ext cx="3402314" cy="1080868"/>
          </a:xfrm>
          <a:prstGeom prst="rtTriangle">
            <a:avLst/>
          </a:prstGeom>
          <a:blipFill>
            <a:blip r:embed="rId13">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5" name="Straight Connector 14"/>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9" name="Title Placeholder 8"/>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scene3d>
            <a:sp3d prstMaterial="softEdge">
              <a:bevelT w="25400" h="25400"/>
            </a:sp3d>
          </a:bodyPr>
          <a:lstStyle>
            <a:extLst/>
          </a:lstStyle>
          <a:p>
            <a:r>
              <a:rPr kumimoji="0" lang="en-US" smtClean="0"/>
              <a:t>Click to edit Master title style</a:t>
            </a:r>
            <a:endParaRPr kumimoji="0" lang="en-US"/>
          </a:p>
        </p:txBody>
      </p:sp>
      <p:sp>
        <p:nvSpPr>
          <p:cNvPr id="30" name="Text Placeholder 29"/>
          <p:cNvSpPr>
            <a:spLocks noGrp="1"/>
          </p:cNvSpPr>
          <p:nvPr>
            <p:ph type="body" idx="1"/>
          </p:nvPr>
        </p:nvSpPr>
        <p:spPr>
          <a:xfrm>
            <a:off x="457200" y="1481328"/>
            <a:ext cx="8229600" cy="4525963"/>
          </a:xfrm>
          <a:prstGeom prst="rect">
            <a:avLst/>
          </a:prstGeom>
        </p:spPr>
        <p:txBody>
          <a:bodyPr vert="horz">
            <a:normAutofit/>
          </a:bodyPr>
          <a:lstStyle>
            <a:extLst/>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0" name="Date Placeholder 9"/>
          <p:cNvSpPr>
            <a:spLocks noGrp="1"/>
          </p:cNvSpPr>
          <p:nvPr>
            <p:ph type="dt" sz="half" idx="2"/>
          </p:nvPr>
        </p:nvSpPr>
        <p:spPr>
          <a:xfrm>
            <a:off x="6727032" y="6407944"/>
            <a:ext cx="1920240" cy="365760"/>
          </a:xfrm>
          <a:prstGeom prst="rect">
            <a:avLst/>
          </a:prstGeom>
        </p:spPr>
        <p:txBody>
          <a:bodyPr vert="horz" anchor="b"/>
          <a:lstStyle>
            <a:lvl1pPr algn="l" eaLnBrk="1" latinLnBrk="0" hangingPunct="1">
              <a:defRPr kumimoji="0" sz="1000">
                <a:solidFill>
                  <a:schemeClr val="tx1"/>
                </a:solidFill>
              </a:defRPr>
            </a:lvl1pPr>
            <a:extLst/>
          </a:lstStyle>
          <a:p>
            <a:fld id="{4408E1E1-62A6-48B5-8516-D179ED2458F9}" type="datetimeFigureOut">
              <a:rPr lang="en-US" smtClean="0"/>
              <a:t>11/6/2017</a:t>
            </a:fld>
            <a:endParaRPr lang="en-US"/>
          </a:p>
        </p:txBody>
      </p:sp>
      <p:sp>
        <p:nvSpPr>
          <p:cNvPr id="22" name="Footer Placeholder 21"/>
          <p:cNvSpPr>
            <a:spLocks noGrp="1"/>
          </p:cNvSpPr>
          <p:nvPr>
            <p:ph type="ftr" sz="quarter" idx="3"/>
          </p:nvPr>
        </p:nvSpPr>
        <p:spPr>
          <a:xfrm>
            <a:off x="4380072" y="6407944"/>
            <a:ext cx="2350681" cy="365125"/>
          </a:xfrm>
          <a:prstGeom prst="rect">
            <a:avLst/>
          </a:prstGeom>
        </p:spPr>
        <p:txBody>
          <a:bodyPr vert="horz" anchor="b"/>
          <a:lstStyle>
            <a:lvl1pPr algn="r" eaLnBrk="1" latinLnBrk="0" hangingPunct="1">
              <a:defRPr kumimoji="0" sz="1000">
                <a:solidFill>
                  <a:schemeClr val="tx1"/>
                </a:solidFill>
              </a:defRPr>
            </a:lvl1pPr>
            <a:extLst/>
          </a:lstStyle>
          <a:p>
            <a:endParaRPr lang="en-US"/>
          </a:p>
        </p:txBody>
      </p:sp>
      <p:sp>
        <p:nvSpPr>
          <p:cNvPr id="18" name="Slide Number Placeholder 17"/>
          <p:cNvSpPr>
            <a:spLocks noGrp="1"/>
          </p:cNvSpPr>
          <p:nvPr>
            <p:ph type="sldNum" sz="quarter" idx="4"/>
          </p:nvPr>
        </p:nvSpPr>
        <p:spPr>
          <a:xfrm>
            <a:off x="8647272" y="6407944"/>
            <a:ext cx="365760" cy="365125"/>
          </a:xfrm>
          <a:prstGeom prst="rect">
            <a:avLst/>
          </a:prstGeom>
        </p:spPr>
        <p:txBody>
          <a:bodyPr vert="horz" anchor="b"/>
          <a:lstStyle>
            <a:lvl1pPr algn="r" eaLnBrk="1" latinLnBrk="0" hangingPunct="1">
              <a:defRPr kumimoji="0" sz="1000" b="0">
                <a:solidFill>
                  <a:schemeClr val="tx1"/>
                </a:solidFill>
              </a:defRPr>
            </a:lvl1pPr>
            <a:extLst/>
          </a:lstStyle>
          <a:p>
            <a:fld id="{EE740063-1535-4FB1-A9F7-CE42F090FB33}"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4100" b="1" kern="1200">
          <a:solidFill>
            <a:schemeClr val="tx2"/>
          </a:solidFill>
          <a:effectLst>
            <a:outerShdw blurRad="31750" dist="25400" dir="5400000" algn="tl" rotWithShape="0">
              <a:srgbClr val="000000">
                <a:alpha val="25000"/>
              </a:srgbClr>
            </a:outerShdw>
          </a:effectLst>
          <a:latin typeface="+mj-lt"/>
          <a:ea typeface="+mj-ea"/>
          <a:cs typeface="+mj-cs"/>
        </a:defRPr>
      </a:lvl1pPr>
      <a:extLst/>
    </p:titleStyle>
    <p:bodyStyle>
      <a:lvl1pPr marL="365760" indent="-256032" algn="l" rtl="0" eaLnBrk="1" latinLnBrk="0" hangingPunct="1">
        <a:spcBef>
          <a:spcPts val="400"/>
        </a:spcBef>
        <a:spcAft>
          <a:spcPts val="0"/>
        </a:spcAft>
        <a:buClr>
          <a:schemeClr val="accent1"/>
        </a:buClr>
        <a:buSzPct val="68000"/>
        <a:buFont typeface="Wingdings 3"/>
        <a:buChar char=""/>
        <a:defRPr kumimoji="0" sz="2700" kern="1200">
          <a:solidFill>
            <a:schemeClr val="tx1"/>
          </a:solidFill>
          <a:latin typeface="+mn-lt"/>
          <a:ea typeface="+mn-ea"/>
          <a:cs typeface="+mn-cs"/>
        </a:defRPr>
      </a:lvl1pPr>
      <a:lvl2pPr marL="621792" indent="-228600" algn="l" rtl="0" eaLnBrk="1" latinLnBrk="0" hangingPunct="1">
        <a:spcBef>
          <a:spcPts val="324"/>
        </a:spcBef>
        <a:buClr>
          <a:schemeClr val="accent1"/>
        </a:buClr>
        <a:buFont typeface="Verdana"/>
        <a:buChar char="◦"/>
        <a:defRPr kumimoji="0" sz="2300" kern="1200">
          <a:solidFill>
            <a:schemeClr val="tx1"/>
          </a:solidFill>
          <a:latin typeface="+mn-lt"/>
          <a:ea typeface="+mn-ea"/>
          <a:cs typeface="+mn-cs"/>
        </a:defRPr>
      </a:lvl2pPr>
      <a:lvl3pPr marL="859536" indent="-228600" algn="l" rtl="0" eaLnBrk="1" latinLnBrk="0" hangingPunct="1">
        <a:spcBef>
          <a:spcPts val="350"/>
        </a:spcBef>
        <a:buClr>
          <a:schemeClr val="accent2"/>
        </a:buClr>
        <a:buSzPct val="100000"/>
        <a:buFont typeface="Wingdings 2"/>
        <a:buChar char=""/>
        <a:defRPr kumimoji="0" sz="2100" kern="1200">
          <a:solidFill>
            <a:schemeClr val="tx1"/>
          </a:solidFill>
          <a:latin typeface="+mn-lt"/>
          <a:ea typeface="+mn-ea"/>
          <a:cs typeface="+mn-cs"/>
        </a:defRPr>
      </a:lvl3pPr>
      <a:lvl4pPr marL="1143000" indent="-228600" algn="l" rtl="0" eaLnBrk="1" latinLnBrk="0" hangingPunct="1">
        <a:spcBef>
          <a:spcPts val="350"/>
        </a:spcBef>
        <a:buClr>
          <a:schemeClr val="accent2"/>
        </a:buClr>
        <a:buFont typeface="Wingdings 2"/>
        <a:buChar char=""/>
        <a:defRPr kumimoji="0" sz="1900" kern="1200">
          <a:solidFill>
            <a:schemeClr val="tx1"/>
          </a:solidFill>
          <a:latin typeface="+mn-lt"/>
          <a:ea typeface="+mn-ea"/>
          <a:cs typeface="+mn-cs"/>
        </a:defRPr>
      </a:lvl4pPr>
      <a:lvl5pPr marL="1371600" indent="-228600" algn="l" rtl="0" eaLnBrk="1" latinLnBrk="0" hangingPunct="1">
        <a:spcBef>
          <a:spcPts val="350"/>
        </a:spcBef>
        <a:buClr>
          <a:schemeClr val="accent2"/>
        </a:buClr>
        <a:buFont typeface="Wingdings 2"/>
        <a:buChar char=""/>
        <a:defRPr kumimoji="0" sz="1800" kern="1200">
          <a:solidFill>
            <a:schemeClr val="tx1"/>
          </a:solidFill>
          <a:latin typeface="+mn-lt"/>
          <a:ea typeface="+mn-ea"/>
          <a:cs typeface="+mn-cs"/>
        </a:defRPr>
      </a:lvl5pPr>
      <a:lvl6pPr marL="1600200" indent="-228600" algn="l" rtl="0"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57200" y="1295400"/>
            <a:ext cx="8001000" cy="2305051"/>
          </a:xfrm>
        </p:spPr>
        <p:txBody>
          <a:bodyPr>
            <a:normAutofit fontScale="90000"/>
          </a:bodyPr>
          <a:lstStyle/>
          <a:p>
            <a:r>
              <a:rPr lang="en-US" b="1" dirty="0" smtClean="0"/>
              <a:t>Evaluate the effect of </a:t>
            </a:r>
            <a:r>
              <a:rPr lang="en-US" b="1" dirty="0" err="1" smtClean="0"/>
              <a:t>teledentistry</a:t>
            </a:r>
            <a:r>
              <a:rPr lang="en-US" b="1" dirty="0" smtClean="0"/>
              <a:t> and information technology on dentistry: Case study Iran</a:t>
            </a:r>
            <a:br>
              <a:rPr lang="en-US" b="1" dirty="0" smtClean="0"/>
            </a:br>
            <a:endParaRPr lang="en-US" dirty="0"/>
          </a:p>
        </p:txBody>
      </p:sp>
      <p:sp>
        <p:nvSpPr>
          <p:cNvPr id="3" name="Subtitle 2"/>
          <p:cNvSpPr>
            <a:spLocks noGrp="1"/>
          </p:cNvSpPr>
          <p:nvPr>
            <p:ph type="subTitle" idx="1"/>
          </p:nvPr>
        </p:nvSpPr>
        <p:spPr/>
        <p:txBody>
          <a:bodyPr/>
          <a:lstStyle/>
          <a:p>
            <a:endParaRPr lang="en-US"/>
          </a:p>
        </p:txBody>
      </p:sp>
    </p:spTree>
    <p:extLst>
      <p:ext uri="{BB962C8B-B14F-4D97-AF65-F5344CB8AC3E}">
        <p14:creationId xmlns:p14="http://schemas.microsoft.com/office/powerpoint/2010/main" val="89189411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fontScale="92500" lnSpcReduction="10000"/>
          </a:bodyPr>
          <a:lstStyle/>
          <a:p>
            <a:r>
              <a:rPr lang="en-US" dirty="0" err="1" smtClean="0"/>
              <a:t>Teledentistry</a:t>
            </a:r>
            <a:r>
              <a:rPr lang="en-US" dirty="0" smtClean="0"/>
              <a:t> </a:t>
            </a:r>
            <a:r>
              <a:rPr lang="en-US" dirty="0"/>
              <a:t>is a combination of telecommunications and dentistry involving the exchange of clinical information and images over remote distances for dental consultation and treatment planning.</a:t>
            </a:r>
          </a:p>
          <a:p>
            <a:r>
              <a:rPr lang="en-US" dirty="0"/>
              <a:t>The telemedicine was first developed by NASA to monitor health of astronauts</a:t>
            </a:r>
          </a:p>
          <a:p>
            <a:r>
              <a:rPr lang="en-US" b="1" dirty="0"/>
              <a:t>CURRENT APPLICATIONS</a:t>
            </a:r>
            <a:endParaRPr lang="en-US" dirty="0"/>
          </a:p>
          <a:p>
            <a:r>
              <a:rPr lang="en-US" dirty="0"/>
              <a:t>Transfer medical data and information between patients and physicians and health care providers</a:t>
            </a:r>
          </a:p>
          <a:p>
            <a:r>
              <a:rPr lang="en-US" dirty="0"/>
              <a:t>Facilitate the assessment of quality of medical care and improve patient care process.</a:t>
            </a:r>
          </a:p>
          <a:p>
            <a:endParaRPr lang="en-US" dirty="0"/>
          </a:p>
        </p:txBody>
      </p:sp>
      <p:sp>
        <p:nvSpPr>
          <p:cNvPr id="2" name="Title 1"/>
          <p:cNvSpPr>
            <a:spLocks noGrp="1"/>
          </p:cNvSpPr>
          <p:nvPr>
            <p:ph type="title"/>
          </p:nvPr>
        </p:nvSpPr>
        <p:spPr/>
        <p:txBody>
          <a:bodyPr/>
          <a:lstStyle/>
          <a:p>
            <a:pPr marL="342900" lvl="0" indent="-342900">
              <a:spcBef>
                <a:spcPct val="20000"/>
              </a:spcBef>
            </a:pPr>
            <a:r>
              <a:rPr lang="en-US" sz="2700" b="1" dirty="0">
                <a:solidFill>
                  <a:prstClr val="black"/>
                </a:solidFill>
                <a:ea typeface="+mn-ea"/>
                <a:cs typeface="+mn-cs"/>
              </a:rPr>
              <a:t>INTRODUCTION</a:t>
            </a:r>
            <a:endParaRPr lang="en-US" sz="2700" dirty="0">
              <a:solidFill>
                <a:prstClr val="black"/>
              </a:solidFill>
              <a:ea typeface="+mn-ea"/>
              <a:cs typeface="+mn-cs"/>
            </a:endParaRPr>
          </a:p>
        </p:txBody>
      </p:sp>
    </p:spTree>
    <p:extLst>
      <p:ext uri="{BB962C8B-B14F-4D97-AF65-F5344CB8AC3E}">
        <p14:creationId xmlns:p14="http://schemas.microsoft.com/office/powerpoint/2010/main" val="358585336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fontScale="77500" lnSpcReduction="20000"/>
          </a:bodyPr>
          <a:lstStyle/>
          <a:p>
            <a:pPr marL="0" marR="0">
              <a:lnSpc>
                <a:spcPct val="115000"/>
              </a:lnSpc>
              <a:spcBef>
                <a:spcPts val="0"/>
              </a:spcBef>
              <a:spcAft>
                <a:spcPts val="1000"/>
              </a:spcAft>
            </a:pPr>
            <a:r>
              <a:rPr lang="en-US" dirty="0" err="1" smtClean="0">
                <a:ea typeface="Calibri"/>
                <a:cs typeface="Times New Roman"/>
              </a:rPr>
              <a:t>Teledentistry</a:t>
            </a:r>
            <a:r>
              <a:rPr lang="en-US" dirty="0" smtClean="0">
                <a:ea typeface="Calibri"/>
                <a:cs typeface="Times New Roman"/>
              </a:rPr>
              <a:t> </a:t>
            </a:r>
            <a:r>
              <a:rPr lang="en-US" dirty="0">
                <a:ea typeface="Calibri"/>
                <a:cs typeface="Times New Roman"/>
              </a:rPr>
              <a:t>enable us to improve the access to the oral health delivery services</a:t>
            </a:r>
          </a:p>
          <a:p>
            <a:pPr marL="0" marR="0">
              <a:lnSpc>
                <a:spcPct val="115000"/>
              </a:lnSpc>
              <a:spcBef>
                <a:spcPts val="0"/>
              </a:spcBef>
              <a:spcAft>
                <a:spcPts val="1000"/>
              </a:spcAft>
            </a:pPr>
            <a:r>
              <a:rPr lang="en-US" dirty="0" err="1">
                <a:ea typeface="Calibri"/>
                <a:cs typeface="Times New Roman"/>
              </a:rPr>
              <a:t>Teledentistry</a:t>
            </a:r>
            <a:r>
              <a:rPr lang="en-US" dirty="0">
                <a:ea typeface="Calibri"/>
                <a:cs typeface="Times New Roman"/>
              </a:rPr>
              <a:t> is a method that can be used to reduce cost of healthcare by removing factors such as transport cost.</a:t>
            </a:r>
          </a:p>
          <a:p>
            <a:pPr marL="0" marR="0">
              <a:lnSpc>
                <a:spcPct val="115000"/>
              </a:lnSpc>
              <a:spcBef>
                <a:spcPts val="0"/>
              </a:spcBef>
              <a:spcAft>
                <a:spcPts val="1000"/>
              </a:spcAft>
            </a:pPr>
            <a:r>
              <a:rPr lang="en-US" dirty="0" err="1">
                <a:ea typeface="Calibri"/>
                <a:cs typeface="Times New Roman"/>
              </a:rPr>
              <a:t>Teledentistry</a:t>
            </a:r>
            <a:r>
              <a:rPr lang="en-US" dirty="0">
                <a:ea typeface="Calibri"/>
                <a:cs typeface="Times New Roman"/>
              </a:rPr>
              <a:t> could be used to resolve the disparities between the urban and rural individuals it terms of the oral healthcare</a:t>
            </a:r>
          </a:p>
          <a:p>
            <a:pPr marL="0" marR="0">
              <a:lnSpc>
                <a:spcPct val="115000"/>
              </a:lnSpc>
              <a:spcBef>
                <a:spcPts val="0"/>
              </a:spcBef>
              <a:spcAft>
                <a:spcPts val="1000"/>
              </a:spcAft>
            </a:pPr>
            <a:r>
              <a:rPr lang="en-US" dirty="0" err="1">
                <a:ea typeface="Calibri"/>
                <a:cs typeface="Times New Roman"/>
              </a:rPr>
              <a:t>Teledentistry</a:t>
            </a:r>
            <a:r>
              <a:rPr lang="en-US" dirty="0">
                <a:ea typeface="Calibri"/>
                <a:cs typeface="Times New Roman"/>
              </a:rPr>
              <a:t> enables us to improve our access to oral health delivery services and also it will help to reduce the costs</a:t>
            </a:r>
          </a:p>
          <a:p>
            <a:pPr marL="0" marR="0">
              <a:lnSpc>
                <a:spcPct val="115000"/>
              </a:lnSpc>
              <a:spcBef>
                <a:spcPts val="0"/>
              </a:spcBef>
              <a:spcAft>
                <a:spcPts val="1000"/>
              </a:spcAft>
            </a:pPr>
            <a:r>
              <a:rPr lang="en-US" dirty="0">
                <a:ea typeface="Calibri"/>
                <a:cs typeface="Times New Roman"/>
              </a:rPr>
              <a:t>The idea can be used by and dental health official or practitioners, hospitals and other health institutions</a:t>
            </a:r>
          </a:p>
          <a:p>
            <a:endParaRPr lang="en-US" dirty="0"/>
          </a:p>
        </p:txBody>
      </p:sp>
      <p:sp>
        <p:nvSpPr>
          <p:cNvPr id="2" name="Title 1"/>
          <p:cNvSpPr>
            <a:spLocks noGrp="1"/>
          </p:cNvSpPr>
          <p:nvPr>
            <p:ph type="title"/>
          </p:nvPr>
        </p:nvSpPr>
        <p:spPr/>
        <p:txBody>
          <a:bodyPr/>
          <a:lstStyle/>
          <a:p>
            <a:pPr lvl="0" indent="-342900">
              <a:lnSpc>
                <a:spcPct val="115000"/>
              </a:lnSpc>
              <a:spcBef>
                <a:spcPts val="0"/>
              </a:spcBef>
              <a:spcAft>
                <a:spcPts val="1000"/>
              </a:spcAft>
            </a:pPr>
            <a:r>
              <a:rPr lang="en-US" sz="2200" b="1" dirty="0">
                <a:solidFill>
                  <a:prstClr val="black"/>
                </a:solidFill>
                <a:ea typeface="Calibri"/>
                <a:cs typeface="Times New Roman"/>
              </a:rPr>
              <a:t>OBJECTIVE</a:t>
            </a:r>
            <a:endParaRPr lang="en-US" sz="2200" dirty="0">
              <a:solidFill>
                <a:prstClr val="black"/>
              </a:solidFill>
              <a:ea typeface="Calibri"/>
              <a:cs typeface="Times New Roman"/>
            </a:endParaRPr>
          </a:p>
        </p:txBody>
      </p:sp>
    </p:spTree>
    <p:extLst>
      <p:ext uri="{BB962C8B-B14F-4D97-AF65-F5344CB8AC3E}">
        <p14:creationId xmlns:p14="http://schemas.microsoft.com/office/powerpoint/2010/main" val="157758683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fontScale="77500" lnSpcReduction="20000"/>
          </a:bodyPr>
          <a:lstStyle/>
          <a:p>
            <a:pPr marL="0" marR="0">
              <a:lnSpc>
                <a:spcPct val="115000"/>
              </a:lnSpc>
              <a:spcBef>
                <a:spcPts val="0"/>
              </a:spcBef>
              <a:spcAft>
                <a:spcPts val="1000"/>
              </a:spcAft>
            </a:pPr>
            <a:endParaRPr lang="en-US" b="1" dirty="0" smtClean="0">
              <a:ea typeface="Calibri"/>
              <a:cs typeface="Times New Roman"/>
            </a:endParaRPr>
          </a:p>
          <a:p>
            <a:pPr marL="0" marR="0">
              <a:lnSpc>
                <a:spcPct val="115000"/>
              </a:lnSpc>
              <a:spcBef>
                <a:spcPts val="0"/>
              </a:spcBef>
              <a:spcAft>
                <a:spcPts val="1000"/>
              </a:spcAft>
            </a:pPr>
            <a:r>
              <a:rPr lang="en-US" dirty="0" smtClean="0">
                <a:ea typeface="Calibri"/>
                <a:cs typeface="Times New Roman"/>
              </a:rPr>
              <a:t>The </a:t>
            </a:r>
            <a:r>
              <a:rPr lang="en-US" dirty="0">
                <a:ea typeface="Calibri"/>
                <a:cs typeface="Times New Roman"/>
              </a:rPr>
              <a:t>article examines the impact of information technology on dentistry in Iran</a:t>
            </a:r>
          </a:p>
          <a:p>
            <a:pPr marL="0" marR="0">
              <a:lnSpc>
                <a:spcPct val="115000"/>
              </a:lnSpc>
              <a:spcBef>
                <a:spcPts val="0"/>
              </a:spcBef>
              <a:spcAft>
                <a:spcPts val="1000"/>
              </a:spcAft>
            </a:pPr>
            <a:r>
              <a:rPr lang="en-US" b="1" dirty="0">
                <a:ea typeface="Calibri"/>
                <a:cs typeface="Times New Roman"/>
              </a:rPr>
              <a:t>VALIDATION</a:t>
            </a:r>
            <a:endParaRPr lang="en-US" dirty="0">
              <a:ea typeface="Calibri"/>
              <a:cs typeface="Times New Roman"/>
            </a:endParaRPr>
          </a:p>
          <a:p>
            <a:pPr marL="0" marR="0">
              <a:lnSpc>
                <a:spcPct val="115000"/>
              </a:lnSpc>
              <a:spcBef>
                <a:spcPts val="0"/>
              </a:spcBef>
              <a:spcAft>
                <a:spcPts val="1000"/>
              </a:spcAft>
            </a:pPr>
            <a:r>
              <a:rPr lang="en-US" dirty="0">
                <a:ea typeface="Calibri"/>
                <a:cs typeface="Times New Roman"/>
              </a:rPr>
              <a:t>Validation was done by the use of software to simulate the dental Network with Poisson degree distribution and getting numerical and analytical results.</a:t>
            </a:r>
          </a:p>
          <a:p>
            <a:pPr marL="0" marR="0">
              <a:lnSpc>
                <a:spcPct val="115000"/>
              </a:lnSpc>
              <a:spcBef>
                <a:spcPts val="0"/>
              </a:spcBef>
              <a:spcAft>
                <a:spcPts val="1000"/>
              </a:spcAft>
            </a:pPr>
            <a:r>
              <a:rPr lang="en-US" b="1" dirty="0">
                <a:ea typeface="Calibri"/>
                <a:cs typeface="Times New Roman"/>
              </a:rPr>
              <a:t>FRAMEWORK</a:t>
            </a:r>
            <a:endParaRPr lang="en-US" dirty="0">
              <a:ea typeface="Calibri"/>
              <a:cs typeface="Times New Roman"/>
            </a:endParaRPr>
          </a:p>
          <a:p>
            <a:pPr marL="0" marR="0">
              <a:lnSpc>
                <a:spcPct val="115000"/>
              </a:lnSpc>
              <a:spcBef>
                <a:spcPts val="0"/>
              </a:spcBef>
              <a:spcAft>
                <a:spcPts val="1000"/>
              </a:spcAft>
            </a:pPr>
            <a:r>
              <a:rPr lang="en-US" dirty="0">
                <a:ea typeface="Calibri"/>
                <a:cs typeface="Times New Roman"/>
              </a:rPr>
              <a:t>The conceptual framework is to apply the use of information technology and dental healthcare therapy in holistic manner to reduce the disparities in dental care between areas that may be considered as urban versus rural.</a:t>
            </a:r>
          </a:p>
          <a:p>
            <a:endParaRPr lang="en-US" dirty="0"/>
          </a:p>
        </p:txBody>
      </p:sp>
      <p:sp>
        <p:nvSpPr>
          <p:cNvPr id="2" name="Title 1"/>
          <p:cNvSpPr>
            <a:spLocks noGrp="1"/>
          </p:cNvSpPr>
          <p:nvPr>
            <p:ph type="title"/>
          </p:nvPr>
        </p:nvSpPr>
        <p:spPr/>
        <p:txBody>
          <a:bodyPr/>
          <a:lstStyle/>
          <a:p>
            <a:endParaRPr lang="en-US" dirty="0"/>
          </a:p>
        </p:txBody>
      </p:sp>
    </p:spTree>
    <p:extLst>
      <p:ext uri="{BB962C8B-B14F-4D97-AF65-F5344CB8AC3E}">
        <p14:creationId xmlns:p14="http://schemas.microsoft.com/office/powerpoint/2010/main" val="156000399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fontScale="92500" lnSpcReduction="10000"/>
          </a:bodyPr>
          <a:lstStyle/>
          <a:p>
            <a:pPr marL="0" marR="0">
              <a:lnSpc>
                <a:spcPct val="115000"/>
              </a:lnSpc>
              <a:spcBef>
                <a:spcPts val="0"/>
              </a:spcBef>
              <a:spcAft>
                <a:spcPts val="1000"/>
              </a:spcAft>
            </a:pPr>
            <a:r>
              <a:rPr lang="en-US" dirty="0" smtClean="0">
                <a:ea typeface="Calibri"/>
                <a:cs typeface="Times New Roman"/>
              </a:rPr>
              <a:t>With </a:t>
            </a:r>
            <a:r>
              <a:rPr lang="en-US" dirty="0">
                <a:ea typeface="Calibri"/>
                <a:cs typeface="Times New Roman"/>
              </a:rPr>
              <a:t>current technological development in the field of dentistry, there is a future of virtual dental era that can be created</a:t>
            </a:r>
          </a:p>
          <a:p>
            <a:pPr marL="0" marR="0">
              <a:lnSpc>
                <a:spcPct val="115000"/>
              </a:lnSpc>
              <a:spcBef>
                <a:spcPts val="0"/>
              </a:spcBef>
              <a:spcAft>
                <a:spcPts val="1000"/>
              </a:spcAft>
            </a:pPr>
            <a:r>
              <a:rPr lang="en-US" dirty="0">
                <a:ea typeface="Calibri"/>
                <a:cs typeface="Times New Roman"/>
              </a:rPr>
              <a:t>The future might also see distant </a:t>
            </a:r>
            <a:r>
              <a:rPr lang="en-US" dirty="0" err="1">
                <a:ea typeface="Calibri"/>
                <a:cs typeface="Times New Roman"/>
              </a:rPr>
              <a:t>teledentistry</a:t>
            </a:r>
            <a:r>
              <a:rPr lang="en-US" dirty="0">
                <a:ea typeface="Calibri"/>
                <a:cs typeface="Times New Roman"/>
              </a:rPr>
              <a:t> control of robotized instruments in situations with long-term unavailability of dental care, e.g., during space flights</a:t>
            </a:r>
          </a:p>
          <a:p>
            <a:pPr marL="0" marR="0">
              <a:lnSpc>
                <a:spcPct val="115000"/>
              </a:lnSpc>
              <a:spcBef>
                <a:spcPts val="0"/>
              </a:spcBef>
              <a:spcAft>
                <a:spcPts val="1000"/>
              </a:spcAft>
            </a:pPr>
            <a:r>
              <a:rPr lang="en-US" dirty="0">
                <a:ea typeface="Calibri"/>
                <a:cs typeface="Times New Roman"/>
              </a:rPr>
              <a:t>There is a need for future investigations with high sample to investigate the various aspects of </a:t>
            </a:r>
            <a:r>
              <a:rPr lang="en-US" dirty="0" err="1">
                <a:ea typeface="Calibri"/>
                <a:cs typeface="Times New Roman"/>
              </a:rPr>
              <a:t>teledental</a:t>
            </a:r>
            <a:r>
              <a:rPr lang="en-US" dirty="0">
                <a:ea typeface="Calibri"/>
                <a:cs typeface="Times New Roman"/>
              </a:rPr>
              <a:t> applications</a:t>
            </a:r>
          </a:p>
          <a:p>
            <a:endParaRPr lang="en-US" dirty="0"/>
          </a:p>
        </p:txBody>
      </p:sp>
      <p:sp>
        <p:nvSpPr>
          <p:cNvPr id="2" name="Title 1"/>
          <p:cNvSpPr>
            <a:spLocks noGrp="1"/>
          </p:cNvSpPr>
          <p:nvPr>
            <p:ph type="title"/>
          </p:nvPr>
        </p:nvSpPr>
        <p:spPr/>
        <p:txBody>
          <a:bodyPr/>
          <a:lstStyle/>
          <a:p>
            <a:pPr lvl="0" indent="-342900">
              <a:lnSpc>
                <a:spcPct val="115000"/>
              </a:lnSpc>
              <a:spcBef>
                <a:spcPts val="0"/>
              </a:spcBef>
              <a:spcAft>
                <a:spcPts val="1000"/>
              </a:spcAft>
            </a:pPr>
            <a:r>
              <a:rPr lang="en-US" sz="2700" b="1" dirty="0">
                <a:solidFill>
                  <a:prstClr val="black"/>
                </a:solidFill>
                <a:ea typeface="Calibri"/>
                <a:cs typeface="Times New Roman"/>
              </a:rPr>
              <a:t>CONCLUSION</a:t>
            </a:r>
            <a:endParaRPr lang="en-US" sz="2700" dirty="0">
              <a:solidFill>
                <a:prstClr val="black"/>
              </a:solidFill>
              <a:ea typeface="Calibri"/>
              <a:cs typeface="Times New Roman"/>
            </a:endParaRPr>
          </a:p>
        </p:txBody>
      </p:sp>
    </p:spTree>
    <p:extLst>
      <p:ext uri="{BB962C8B-B14F-4D97-AF65-F5344CB8AC3E}">
        <p14:creationId xmlns:p14="http://schemas.microsoft.com/office/powerpoint/2010/main" val="273512974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pPr marL="0" marR="0">
              <a:lnSpc>
                <a:spcPct val="115000"/>
              </a:lnSpc>
              <a:spcBef>
                <a:spcPts val="0"/>
              </a:spcBef>
              <a:spcAft>
                <a:spcPts val="1000"/>
              </a:spcAft>
            </a:pPr>
            <a:r>
              <a:rPr lang="en-US" dirty="0" smtClean="0">
                <a:ea typeface="Calibri"/>
                <a:cs typeface="Times New Roman"/>
              </a:rPr>
              <a:t>The </a:t>
            </a:r>
            <a:r>
              <a:rPr lang="en-US" dirty="0">
                <a:ea typeface="Calibri"/>
                <a:cs typeface="Times New Roman"/>
              </a:rPr>
              <a:t>paper sufficiently covered application of </a:t>
            </a:r>
            <a:r>
              <a:rPr lang="en-US" dirty="0" err="1">
                <a:ea typeface="Calibri"/>
                <a:cs typeface="Times New Roman"/>
              </a:rPr>
              <a:t>telemedical</a:t>
            </a:r>
            <a:r>
              <a:rPr lang="en-US" dirty="0">
                <a:ea typeface="Calibri"/>
                <a:cs typeface="Times New Roman"/>
              </a:rPr>
              <a:t> in </a:t>
            </a:r>
            <a:r>
              <a:rPr lang="en-US" dirty="0" err="1">
                <a:ea typeface="Calibri"/>
                <a:cs typeface="Times New Roman"/>
              </a:rPr>
              <a:t>teledentistry</a:t>
            </a:r>
            <a:r>
              <a:rPr lang="en-US" dirty="0">
                <a:ea typeface="Calibri"/>
                <a:cs typeface="Times New Roman"/>
              </a:rPr>
              <a:t>.</a:t>
            </a:r>
          </a:p>
          <a:p>
            <a:pPr marL="0" marR="0">
              <a:lnSpc>
                <a:spcPct val="115000"/>
              </a:lnSpc>
              <a:spcBef>
                <a:spcPts val="0"/>
              </a:spcBef>
              <a:spcAft>
                <a:spcPts val="1000"/>
              </a:spcAft>
            </a:pPr>
            <a:r>
              <a:rPr lang="en-US" dirty="0">
                <a:ea typeface="Calibri"/>
                <a:cs typeface="Times New Roman"/>
              </a:rPr>
              <a:t>The paper is about the emerging trends of technology in healthcare </a:t>
            </a:r>
          </a:p>
          <a:p>
            <a:pPr marL="0" marR="0">
              <a:lnSpc>
                <a:spcPct val="115000"/>
              </a:lnSpc>
              <a:spcBef>
                <a:spcPts val="0"/>
              </a:spcBef>
              <a:spcAft>
                <a:spcPts val="1000"/>
              </a:spcAft>
            </a:pPr>
            <a:r>
              <a:rPr lang="en-US" dirty="0">
                <a:ea typeface="Calibri"/>
                <a:cs typeface="Times New Roman"/>
              </a:rPr>
              <a:t>The paper should have covered the side effects</a:t>
            </a:r>
          </a:p>
          <a:p>
            <a:pPr marL="0" marR="0">
              <a:lnSpc>
                <a:spcPct val="115000"/>
              </a:lnSpc>
              <a:spcBef>
                <a:spcPts val="0"/>
              </a:spcBef>
              <a:spcAft>
                <a:spcPts val="1000"/>
              </a:spcAft>
            </a:pPr>
            <a:r>
              <a:rPr lang="en-US" dirty="0">
                <a:ea typeface="Calibri"/>
                <a:cs typeface="Times New Roman"/>
              </a:rPr>
              <a:t>The element of people reluctance towards the use of technology was not sufficiently covered</a:t>
            </a:r>
          </a:p>
          <a:p>
            <a:endParaRPr lang="en-US" dirty="0"/>
          </a:p>
        </p:txBody>
      </p:sp>
      <p:sp>
        <p:nvSpPr>
          <p:cNvPr id="2" name="Title 1"/>
          <p:cNvSpPr>
            <a:spLocks noGrp="1"/>
          </p:cNvSpPr>
          <p:nvPr>
            <p:ph type="title"/>
          </p:nvPr>
        </p:nvSpPr>
        <p:spPr/>
        <p:txBody>
          <a:bodyPr/>
          <a:lstStyle/>
          <a:p>
            <a:pPr lvl="0" indent="-342900">
              <a:lnSpc>
                <a:spcPct val="115000"/>
              </a:lnSpc>
              <a:spcBef>
                <a:spcPts val="0"/>
              </a:spcBef>
              <a:spcAft>
                <a:spcPts val="1000"/>
              </a:spcAft>
            </a:pPr>
            <a:r>
              <a:rPr lang="en-US" sz="3000" b="1" dirty="0">
                <a:solidFill>
                  <a:prstClr val="black"/>
                </a:solidFill>
                <a:ea typeface="Calibri"/>
                <a:cs typeface="Times New Roman"/>
              </a:rPr>
              <a:t>PRO AND CONS OF THE PAPER</a:t>
            </a:r>
            <a:endParaRPr lang="en-US" sz="3000" dirty="0">
              <a:solidFill>
                <a:prstClr val="black"/>
              </a:solidFill>
              <a:ea typeface="Calibri"/>
              <a:cs typeface="Times New Roman"/>
            </a:endParaRPr>
          </a:p>
        </p:txBody>
      </p:sp>
    </p:spTree>
    <p:extLst>
      <p:ext uri="{BB962C8B-B14F-4D97-AF65-F5344CB8AC3E}">
        <p14:creationId xmlns:p14="http://schemas.microsoft.com/office/powerpoint/2010/main" val="179262307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a:t>Chen, J. W., </a:t>
            </a:r>
            <a:r>
              <a:rPr lang="en-US" dirty="0" err="1"/>
              <a:t>Hobdell</a:t>
            </a:r>
            <a:r>
              <a:rPr lang="en-US" dirty="0"/>
              <a:t>, M. H., Dunn, K., Johnson, K. A., &amp; Zhang, J. (2003). </a:t>
            </a:r>
            <a:r>
              <a:rPr lang="en-US" dirty="0" err="1"/>
              <a:t>Teledentistry</a:t>
            </a:r>
            <a:r>
              <a:rPr lang="en-US" dirty="0"/>
              <a:t> and its use in dental education. </a:t>
            </a:r>
            <a:r>
              <a:rPr lang="en-US" i="1" dirty="0"/>
              <a:t>The Journal of the American Dental Association</a:t>
            </a:r>
            <a:r>
              <a:rPr lang="en-US" dirty="0"/>
              <a:t>, </a:t>
            </a:r>
            <a:r>
              <a:rPr lang="en-US" i="1" dirty="0"/>
              <a:t>134</a:t>
            </a:r>
            <a:r>
              <a:rPr lang="en-US" dirty="0"/>
              <a:t>(3), 342-346</a:t>
            </a:r>
            <a:r>
              <a:rPr lang="en-US" dirty="0" smtClean="0"/>
              <a:t>.</a:t>
            </a:r>
          </a:p>
          <a:p>
            <a:r>
              <a:rPr lang="en-US" dirty="0" err="1"/>
              <a:t>Kopycka-Kedzierawski</a:t>
            </a:r>
            <a:r>
              <a:rPr lang="en-US" dirty="0"/>
              <a:t>, D. T., Billings, R. J., &amp; </a:t>
            </a:r>
            <a:r>
              <a:rPr lang="en-US" dirty="0" err="1"/>
              <a:t>McConnochie</a:t>
            </a:r>
            <a:r>
              <a:rPr lang="en-US" dirty="0"/>
              <a:t>, K. M. (2007). Dental screening of preschool children using </a:t>
            </a:r>
            <a:r>
              <a:rPr lang="en-US" dirty="0" err="1"/>
              <a:t>teledentistry</a:t>
            </a:r>
            <a:r>
              <a:rPr lang="en-US" dirty="0"/>
              <a:t>: a feasibility study. </a:t>
            </a:r>
            <a:r>
              <a:rPr lang="en-US" i="1"/>
              <a:t>Pediatric dentistry</a:t>
            </a:r>
            <a:r>
              <a:rPr lang="en-US"/>
              <a:t>, </a:t>
            </a:r>
            <a:r>
              <a:rPr lang="en-US" i="1"/>
              <a:t>29</a:t>
            </a:r>
            <a:r>
              <a:rPr lang="en-US"/>
              <a:t>(3), 209-213.</a:t>
            </a:r>
          </a:p>
          <a:p>
            <a:endParaRPr lang="en-US" dirty="0"/>
          </a:p>
        </p:txBody>
      </p:sp>
      <p:sp>
        <p:nvSpPr>
          <p:cNvPr id="3" name="Title 2"/>
          <p:cNvSpPr>
            <a:spLocks noGrp="1"/>
          </p:cNvSpPr>
          <p:nvPr>
            <p:ph type="title"/>
          </p:nvPr>
        </p:nvSpPr>
        <p:spPr/>
        <p:txBody>
          <a:bodyPr/>
          <a:lstStyle/>
          <a:p>
            <a:r>
              <a:rPr lang="en-US" dirty="0" smtClean="0"/>
              <a:t>References</a:t>
            </a:r>
            <a:endParaRPr lang="en-US" dirty="0"/>
          </a:p>
        </p:txBody>
      </p:sp>
    </p:spTree>
    <p:extLst>
      <p:ext uri="{BB962C8B-B14F-4D97-AF65-F5344CB8AC3E}">
        <p14:creationId xmlns:p14="http://schemas.microsoft.com/office/powerpoint/2010/main" val="3561313380"/>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oncourse">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Concourse">
      <a:maj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font script="Geor" typeface="Sylfaen"/>
      </a:majorFont>
      <a:min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font script="Geor" typeface="Sylfaen"/>
      </a:minorFont>
    </a:fontScheme>
    <a:fmtScheme name="Concourse">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55000"/>
                <a:satMod val="300000"/>
              </a:schemeClr>
            </a:gs>
            <a:gs pos="40000">
              <a:schemeClr val="phClr">
                <a:tint val="65000"/>
                <a:satMod val="300000"/>
              </a:schemeClr>
            </a:gs>
            <a:gs pos="100000">
              <a:schemeClr val="phClr">
                <a:shade val="65000"/>
                <a:satMod val="300000"/>
              </a:schemeClr>
            </a:gs>
          </a:gsLst>
          <a:path path="circle">
            <a:fillToRect l="65000" b="98000"/>
          </a:path>
        </a:gradFill>
        <a:blipFill>
          <a:blip xmlns:r="http://schemas.openxmlformats.org/officeDocument/2006/relationships" r:embed="rId1">
            <a:duotone>
              <a:schemeClr val="phClr">
                <a:shade val="60000"/>
                <a:satMod val="110000"/>
              </a:schemeClr>
              <a:schemeClr val="phClr">
                <a:tint val="95000"/>
              </a:schemeClr>
            </a:duotone>
          </a:blip>
          <a:tile tx="0" ty="0" sx="50000" sy="50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Concourse</Template>
  <TotalTime>18</TotalTime>
  <Words>457</Words>
  <Application>Microsoft Office PowerPoint</Application>
  <PresentationFormat>On-screen Show (4:3)</PresentationFormat>
  <Paragraphs>31</Paragraphs>
  <Slides>7</Slides>
  <Notes>0</Notes>
  <HiddenSlides>0</HiddenSlides>
  <MMClips>0</MMClips>
  <ScaleCrop>false</ScaleCrop>
  <HeadingPairs>
    <vt:vector size="4" baseType="variant">
      <vt:variant>
        <vt:lpstr>Theme</vt:lpstr>
      </vt:variant>
      <vt:variant>
        <vt:i4>1</vt:i4>
      </vt:variant>
      <vt:variant>
        <vt:lpstr>Slide Titles</vt:lpstr>
      </vt:variant>
      <vt:variant>
        <vt:i4>7</vt:i4>
      </vt:variant>
    </vt:vector>
  </HeadingPairs>
  <TitlesOfParts>
    <vt:vector size="8" baseType="lpstr">
      <vt:lpstr>Concourse</vt:lpstr>
      <vt:lpstr>Evaluate the effect of teledentistry and information technology on dentistry: Case study Iran </vt:lpstr>
      <vt:lpstr>INTRODUCTION</vt:lpstr>
      <vt:lpstr>OBJECTIVE</vt:lpstr>
      <vt:lpstr>PowerPoint Presentation</vt:lpstr>
      <vt:lpstr>CONCLUSION</vt:lpstr>
      <vt:lpstr>PRO AND CONS OF THE PAPER</vt:lpstr>
      <vt:lpstr>References</vt:lpstr>
    </vt:vector>
  </TitlesOfParts>
  <Company>HP</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Evaluate the effect of teledentistry and information technology on dentistry: Case study Iran</dc:title>
  <dc:creator>user</dc:creator>
  <cp:lastModifiedBy>vini</cp:lastModifiedBy>
  <cp:revision>3</cp:revision>
  <dcterms:created xsi:type="dcterms:W3CDTF">2017-11-06T01:00:08Z</dcterms:created>
  <dcterms:modified xsi:type="dcterms:W3CDTF">2017-11-06T06:48:11Z</dcterms:modified>
</cp:coreProperties>
</file>